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29742" y="607516"/>
            <a:ext cx="2403223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الحادي والعشرين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328599"/>
              </p:ext>
            </p:extLst>
          </p:nvPr>
        </p:nvGraphicFramePr>
        <p:xfrm>
          <a:off x="347472" y="1235593"/>
          <a:ext cx="11301984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يُنفّذ عملا محددا ضمن الوقت المخصص له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انجاز العمل المطلوب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ينفذ </a:t>
            </a:r>
            <a:r>
              <a:rPr lang="ar-AE" sz="2000" b="1"/>
              <a:t>الطالب ( باقة ورد/ فازة ورد / أستاند ورد )  </a:t>
            </a:r>
            <a:r>
              <a:rPr lang="ar-AE" sz="2000" b="1" dirty="0"/>
              <a:t>حسب النموذج الذي أمامه ...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KHAWLA HAMAD SALEM AL SHAMISI</cp:lastModifiedBy>
  <cp:revision>12</cp:revision>
  <dcterms:created xsi:type="dcterms:W3CDTF">2024-07-11T12:32:29Z</dcterms:created>
  <dcterms:modified xsi:type="dcterms:W3CDTF">2024-07-12T04:10:27Z</dcterms:modified>
</cp:coreProperties>
</file>